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8" r:id="rId4"/>
    <p:sldId id="261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5E121-8A7F-40F1-8199-D06B866965D7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1CC02-9265-45D6-BAA4-1C85C040D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050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5E121-8A7F-40F1-8199-D06B866965D7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1CC02-9265-45D6-BAA4-1C85C040D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789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5E121-8A7F-40F1-8199-D06B866965D7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1CC02-9265-45D6-BAA4-1C85C040D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100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5E121-8A7F-40F1-8199-D06B866965D7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1CC02-9265-45D6-BAA4-1C85C040D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810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5E121-8A7F-40F1-8199-D06B866965D7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1CC02-9265-45D6-BAA4-1C85C040D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754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5E121-8A7F-40F1-8199-D06B866965D7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1CC02-9265-45D6-BAA4-1C85C040D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359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5E121-8A7F-40F1-8199-D06B866965D7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1CC02-9265-45D6-BAA4-1C85C040D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447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5E121-8A7F-40F1-8199-D06B866965D7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1CC02-9265-45D6-BAA4-1C85C040D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816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5E121-8A7F-40F1-8199-D06B866965D7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1CC02-9265-45D6-BAA4-1C85C040D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333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5E121-8A7F-40F1-8199-D06B866965D7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1CC02-9265-45D6-BAA4-1C85C040D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340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5E121-8A7F-40F1-8199-D06B866965D7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1CC02-9265-45D6-BAA4-1C85C040D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470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55E121-8A7F-40F1-8199-D06B866965D7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11CC02-9265-45D6-BAA4-1C85C040D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702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f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tiff"/><Relationship Id="rId5" Type="http://schemas.openxmlformats.org/officeDocument/2006/relationships/image" Target="../media/image16.tiff"/><Relationship Id="rId4" Type="http://schemas.openxmlformats.org/officeDocument/2006/relationships/image" Target="../media/image15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9382" y="133004"/>
            <a:ext cx="4921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Testing of SPM part of PETER unit in magnetic field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523"/>
          <a:stretch/>
        </p:blipFill>
        <p:spPr>
          <a:xfrm>
            <a:off x="1476894" y="1085708"/>
            <a:ext cx="2305396" cy="226861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599"/>
          <a:stretch/>
        </p:blipFill>
        <p:spPr>
          <a:xfrm>
            <a:off x="4912821" y="1084907"/>
            <a:ext cx="2335876" cy="226941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135"/>
          <a:stretch/>
        </p:blipFill>
        <p:spPr>
          <a:xfrm>
            <a:off x="8379229" y="1084907"/>
            <a:ext cx="2319251" cy="226941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500"/>
          <a:stretch/>
        </p:blipFill>
        <p:spPr>
          <a:xfrm>
            <a:off x="3274007" y="3938882"/>
            <a:ext cx="2310939" cy="226941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734"/>
          <a:stretch/>
        </p:blipFill>
        <p:spPr>
          <a:xfrm>
            <a:off x="6850385" y="3938882"/>
            <a:ext cx="2300721" cy="226941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560021" y="746353"/>
            <a:ext cx="24380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In cryostat at </a:t>
            </a:r>
            <a:r>
              <a:rPr lang="en-US" sz="1600" dirty="0" smtClean="0">
                <a:solidFill>
                  <a:srgbClr val="FF0000"/>
                </a:solidFill>
              </a:rPr>
              <a:t>257 K </a:t>
            </a:r>
            <a:r>
              <a:rPr lang="en-US" sz="1600" dirty="0" smtClean="0"/>
              <a:t>and </a:t>
            </a:r>
            <a:r>
              <a:rPr lang="en-US" sz="1600" dirty="0" smtClean="0">
                <a:solidFill>
                  <a:srgbClr val="0070C0"/>
                </a:solidFill>
              </a:rPr>
              <a:t>0 T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44866" y="746353"/>
            <a:ext cx="24380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In cryostat at </a:t>
            </a:r>
            <a:r>
              <a:rPr lang="en-US" sz="1600" dirty="0" smtClean="0">
                <a:solidFill>
                  <a:srgbClr val="FF0000"/>
                </a:solidFill>
              </a:rPr>
              <a:t>257 K </a:t>
            </a:r>
            <a:r>
              <a:rPr lang="en-US" sz="1600" dirty="0" smtClean="0"/>
              <a:t>and </a:t>
            </a:r>
            <a:r>
              <a:rPr lang="en-US" sz="1600" dirty="0" smtClean="0">
                <a:solidFill>
                  <a:srgbClr val="0070C0"/>
                </a:solidFill>
              </a:rPr>
              <a:t>1 T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02961" y="746353"/>
            <a:ext cx="24380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In cryostat at </a:t>
            </a:r>
            <a:r>
              <a:rPr lang="en-US" sz="1600" dirty="0" smtClean="0">
                <a:solidFill>
                  <a:srgbClr val="FF0000"/>
                </a:solidFill>
              </a:rPr>
              <a:t>257 K </a:t>
            </a:r>
            <a:r>
              <a:rPr lang="en-US" sz="1600" dirty="0" smtClean="0"/>
              <a:t>and </a:t>
            </a:r>
            <a:r>
              <a:rPr lang="en-US" sz="1600" dirty="0" smtClean="0">
                <a:solidFill>
                  <a:srgbClr val="0070C0"/>
                </a:solidFill>
              </a:rPr>
              <a:t>3 T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74007" y="3600328"/>
            <a:ext cx="24380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In cryostat at </a:t>
            </a:r>
            <a:r>
              <a:rPr lang="en-US" sz="1600" dirty="0" smtClean="0">
                <a:solidFill>
                  <a:srgbClr val="FF0000"/>
                </a:solidFill>
              </a:rPr>
              <a:t>257 K </a:t>
            </a:r>
            <a:r>
              <a:rPr lang="en-US" sz="1600" dirty="0" smtClean="0"/>
              <a:t>and </a:t>
            </a:r>
            <a:r>
              <a:rPr lang="en-US" sz="1600" dirty="0" smtClean="0">
                <a:solidFill>
                  <a:srgbClr val="0070C0"/>
                </a:solidFill>
              </a:rPr>
              <a:t>6 T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43279" y="3600328"/>
            <a:ext cx="25422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In cryostat at </a:t>
            </a:r>
            <a:r>
              <a:rPr lang="en-US" sz="1600" dirty="0" smtClean="0">
                <a:solidFill>
                  <a:srgbClr val="FF0000"/>
                </a:solidFill>
              </a:rPr>
              <a:t>257 K </a:t>
            </a:r>
            <a:r>
              <a:rPr lang="en-US" sz="1600" dirty="0" smtClean="0"/>
              <a:t>and </a:t>
            </a:r>
            <a:r>
              <a:rPr lang="en-US" sz="1600" dirty="0" smtClean="0">
                <a:solidFill>
                  <a:srgbClr val="0070C0"/>
                </a:solidFill>
              </a:rPr>
              <a:t>12 T</a:t>
            </a:r>
            <a:endParaRPr lang="en-US" sz="1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918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>
            <a:extLst>
              <a:ext uri="{FF2B5EF4-FFF2-40B4-BE49-F238E27FC236}">
                <a16:creationId xmlns:a16="http://schemas.microsoft.com/office/drawing/2014/main" id="{D1ACA649-A759-4017-B60B-55ED614370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008" y="1225307"/>
            <a:ext cx="2062606" cy="417423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2413509" y="1020121"/>
            <a:ext cx="129" cy="225506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2484946" y="1005834"/>
            <a:ext cx="1" cy="23098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521975" y="199242"/>
            <a:ext cx="19155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Microwave path</a:t>
            </a:r>
          </a:p>
          <a:p>
            <a:pPr algn="ctr"/>
            <a:r>
              <a:rPr lang="en-US" sz="1600" dirty="0" smtClean="0"/>
              <a:t>from a source and to</a:t>
            </a:r>
          </a:p>
          <a:p>
            <a:pPr algn="ctr"/>
            <a:r>
              <a:rPr lang="en-US" sz="1600" dirty="0" smtClean="0"/>
              <a:t>a detector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2098735" y="4300386"/>
            <a:ext cx="2426959" cy="913496"/>
            <a:chOff x="1341930" y="5368571"/>
            <a:chExt cx="2426959" cy="913496"/>
          </a:xfrm>
        </p:grpSpPr>
        <p:sp>
          <p:nvSpPr>
            <p:cNvPr id="10" name="Oval 9"/>
            <p:cNvSpPr/>
            <p:nvPr/>
          </p:nvSpPr>
          <p:spPr>
            <a:xfrm>
              <a:off x="1341930" y="5368571"/>
              <a:ext cx="564165" cy="737220"/>
            </a:xfrm>
            <a:prstGeom prst="ellipse">
              <a:avLst/>
            </a:prstGeom>
            <a:noFill/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/>
            <p:cNvCxnSpPr>
              <a:stCxn id="10" idx="6"/>
            </p:cNvCxnSpPr>
            <p:nvPr/>
          </p:nvCxnSpPr>
          <p:spPr>
            <a:xfrm>
              <a:off x="1906095" y="5737181"/>
              <a:ext cx="859733" cy="504999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2740428" y="6239265"/>
              <a:ext cx="831391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2643260" y="5697292"/>
              <a:ext cx="112562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PETER SPM</a:t>
              </a:r>
            </a:p>
            <a:p>
              <a:pPr algn="ctr"/>
              <a:r>
                <a:rPr lang="en-US" sz="1600" dirty="0" smtClean="0"/>
                <a:t>unit</a:t>
              </a:r>
              <a:endParaRPr lang="en-US" sz="1600" dirty="0"/>
            </a:p>
          </p:txBody>
        </p:sp>
      </p:grpSp>
      <p:cxnSp>
        <p:nvCxnSpPr>
          <p:cNvPr id="14" name="Straight Arrow Connector 13"/>
          <p:cNvCxnSpPr/>
          <p:nvPr/>
        </p:nvCxnSpPr>
        <p:spPr>
          <a:xfrm flipH="1">
            <a:off x="2687239" y="3896163"/>
            <a:ext cx="871127" cy="572435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2790078" y="3108748"/>
            <a:ext cx="724885" cy="1388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514963" y="2803482"/>
            <a:ext cx="9637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Liquid He</a:t>
            </a:r>
          </a:p>
          <a:p>
            <a:r>
              <a:rPr lang="en-US" sz="1600" dirty="0" smtClean="0"/>
              <a:t>reservoir</a:t>
            </a:r>
            <a:endParaRPr lang="en-US" sz="1600" dirty="0"/>
          </a:p>
        </p:txBody>
      </p:sp>
      <p:cxnSp>
        <p:nvCxnSpPr>
          <p:cNvPr id="17" name="Straight Arrow Connector 16"/>
          <p:cNvCxnSpPr/>
          <p:nvPr/>
        </p:nvCxnSpPr>
        <p:spPr>
          <a:xfrm flipH="1" flipV="1">
            <a:off x="2790078" y="2545782"/>
            <a:ext cx="724885" cy="1388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514963" y="2249633"/>
            <a:ext cx="9637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Liquid N</a:t>
            </a:r>
            <a:r>
              <a:rPr lang="en-US" sz="1600" baseline="-25000" dirty="0" smtClean="0"/>
              <a:t>2</a:t>
            </a:r>
          </a:p>
          <a:p>
            <a:r>
              <a:rPr lang="en-US" sz="1600" dirty="0" smtClean="0"/>
              <a:t>reservoir</a:t>
            </a:r>
            <a:endParaRPr lang="en-US" sz="1600" dirty="0"/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2594705" y="1389732"/>
            <a:ext cx="3160512" cy="8313"/>
          </a:xfrm>
          <a:prstGeom prst="line">
            <a:avLst/>
          </a:prstGeom>
          <a:ln w="317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5755217" y="1123757"/>
            <a:ext cx="1463040" cy="504100"/>
          </a:xfrm>
          <a:prstGeom prst="rect">
            <a:avLst/>
          </a:prstGeom>
          <a:noFill/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6121092" y="1191141"/>
            <a:ext cx="731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Pump</a:t>
            </a:r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 flipV="1">
            <a:off x="2687239" y="1804326"/>
            <a:ext cx="0" cy="1156996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2687239" y="1813657"/>
            <a:ext cx="5708368" cy="5217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21" idx="3"/>
          </p:cNvCxnSpPr>
          <p:nvPr/>
        </p:nvCxnSpPr>
        <p:spPr>
          <a:xfrm>
            <a:off x="7218257" y="1375807"/>
            <a:ext cx="1177350" cy="0"/>
          </a:xfrm>
          <a:prstGeom prst="line">
            <a:avLst/>
          </a:prstGeom>
          <a:ln w="317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8395607" y="1375807"/>
            <a:ext cx="0" cy="43785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8395607" y="1356457"/>
            <a:ext cx="9331" cy="193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8395607" y="1375807"/>
            <a:ext cx="1950098" cy="0"/>
          </a:xfrm>
          <a:prstGeom prst="straightConnector1">
            <a:avLst/>
          </a:prstGeom>
          <a:ln w="317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5147107" y="2049820"/>
            <a:ext cx="1705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He recovery line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8593744" y="987125"/>
            <a:ext cx="155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LT department</a:t>
            </a:r>
            <a:endParaRPr lang="en-US" dirty="0"/>
          </a:p>
        </p:txBody>
      </p:sp>
      <p:cxnSp>
        <p:nvCxnSpPr>
          <p:cNvPr id="44" name="Straight Arrow Connector 43"/>
          <p:cNvCxnSpPr/>
          <p:nvPr/>
        </p:nvCxnSpPr>
        <p:spPr>
          <a:xfrm>
            <a:off x="5401892" y="2049820"/>
            <a:ext cx="1084845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3522633" y="1191141"/>
            <a:ext cx="1084845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Picture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1892" y="2542020"/>
            <a:ext cx="4921567" cy="3687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0911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9382" y="133004"/>
            <a:ext cx="6791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Testing of SPM part of PETER unit in magnetic field at low temperature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693"/>
          <a:stretch/>
        </p:blipFill>
        <p:spPr>
          <a:xfrm>
            <a:off x="4251977" y="1179349"/>
            <a:ext cx="2354096" cy="232243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53080" y="806976"/>
            <a:ext cx="28676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In cryostat at </a:t>
            </a:r>
            <a:r>
              <a:rPr lang="en-US" sz="1600" dirty="0" smtClean="0">
                <a:solidFill>
                  <a:srgbClr val="FF0000"/>
                </a:solidFill>
              </a:rPr>
              <a:t>10 K (13 K) </a:t>
            </a:r>
            <a:r>
              <a:rPr lang="en-US" sz="1600" dirty="0" smtClean="0"/>
              <a:t>and </a:t>
            </a:r>
            <a:r>
              <a:rPr lang="en-US" sz="1600" dirty="0" smtClean="0">
                <a:solidFill>
                  <a:srgbClr val="0070C0"/>
                </a:solidFill>
              </a:rPr>
              <a:t>0 T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57957" y="518107"/>
            <a:ext cx="22481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Fixed tip – new PVC tube</a:t>
            </a:r>
            <a:endParaRPr lang="en-US" sz="16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056"/>
          <a:stretch/>
        </p:blipFill>
        <p:spPr>
          <a:xfrm>
            <a:off x="7559103" y="1179349"/>
            <a:ext cx="2374517" cy="232243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364069" y="806976"/>
            <a:ext cx="28676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In cryostat at </a:t>
            </a:r>
            <a:r>
              <a:rPr lang="en-US" sz="1600" dirty="0" smtClean="0">
                <a:solidFill>
                  <a:srgbClr val="FF0000"/>
                </a:solidFill>
              </a:rPr>
              <a:t>10 K (13 K) </a:t>
            </a:r>
            <a:r>
              <a:rPr lang="en-US" sz="1600" dirty="0" smtClean="0"/>
              <a:t>and </a:t>
            </a:r>
            <a:r>
              <a:rPr lang="en-US" sz="1600" dirty="0" smtClean="0">
                <a:solidFill>
                  <a:srgbClr val="0070C0"/>
                </a:solidFill>
              </a:rPr>
              <a:t>0 T</a:t>
            </a:r>
            <a:endParaRPr lang="en-US" sz="1600" dirty="0">
              <a:solidFill>
                <a:srgbClr val="0070C0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0016836" y="3425461"/>
            <a:ext cx="606829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0016836" y="2977392"/>
            <a:ext cx="606829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0016836" y="1397498"/>
            <a:ext cx="606829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0179761" y="2982486"/>
            <a:ext cx="9845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Pump ON</a:t>
            </a:r>
            <a:endParaRPr lang="en-US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10123656" y="1976923"/>
            <a:ext cx="10406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Pump OFF</a:t>
            </a:r>
            <a:endParaRPr lang="en-US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10672043" y="2708788"/>
            <a:ext cx="5469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13 K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630364" y="1214577"/>
            <a:ext cx="5469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18 K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672043" y="3256183"/>
            <a:ext cx="5469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13 K</a:t>
            </a:r>
            <a:endParaRPr lang="en-US" sz="1600" dirty="0">
              <a:solidFill>
                <a:srgbClr val="FF0000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689"/>
          <a:stretch/>
        </p:blipFill>
        <p:spPr>
          <a:xfrm>
            <a:off x="4311209" y="4256844"/>
            <a:ext cx="2313991" cy="2252045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4186668" y="3914410"/>
            <a:ext cx="25630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In cryostat at </a:t>
            </a:r>
            <a:r>
              <a:rPr lang="en-US" sz="1600" dirty="0" smtClean="0">
                <a:solidFill>
                  <a:srgbClr val="FF0000"/>
                </a:solidFill>
              </a:rPr>
              <a:t>(148 K) </a:t>
            </a:r>
            <a:r>
              <a:rPr lang="en-US" sz="1600" dirty="0" smtClean="0"/>
              <a:t>and </a:t>
            </a:r>
            <a:r>
              <a:rPr lang="en-US" sz="1600" dirty="0" smtClean="0">
                <a:solidFill>
                  <a:srgbClr val="0070C0"/>
                </a:solidFill>
              </a:rPr>
              <a:t>0 T</a:t>
            </a:r>
            <a:endParaRPr lang="en-US" sz="1600" dirty="0">
              <a:solidFill>
                <a:srgbClr val="0070C0"/>
              </a:solidFill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6707086" y="6508889"/>
            <a:ext cx="606829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6707087" y="5515407"/>
            <a:ext cx="606829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6675063" y="4489041"/>
            <a:ext cx="606829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7066820" y="4991134"/>
            <a:ext cx="9845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Pump ON</a:t>
            </a:r>
            <a:endParaRPr lang="en-US" sz="1600" dirty="0"/>
          </a:p>
        </p:txBody>
      </p:sp>
      <p:sp>
        <p:nvSpPr>
          <p:cNvPr id="28" name="TextBox 27"/>
          <p:cNvSpPr txBox="1"/>
          <p:nvPr/>
        </p:nvSpPr>
        <p:spPr>
          <a:xfrm>
            <a:off x="6707086" y="4725119"/>
            <a:ext cx="17762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Needle valve OPEN</a:t>
            </a:r>
            <a:endParaRPr lang="en-US" sz="1600" dirty="0"/>
          </a:p>
        </p:txBody>
      </p:sp>
      <p:sp>
        <p:nvSpPr>
          <p:cNvPr id="29" name="TextBox 28"/>
          <p:cNvSpPr txBox="1"/>
          <p:nvPr/>
        </p:nvSpPr>
        <p:spPr>
          <a:xfrm>
            <a:off x="6730146" y="5702751"/>
            <a:ext cx="19497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Needle valve CLOSED</a:t>
            </a:r>
            <a:endParaRPr lang="en-US" sz="1600" dirty="0"/>
          </a:p>
        </p:txBody>
      </p:sp>
      <p:sp>
        <p:nvSpPr>
          <p:cNvPr id="30" name="TextBox 29"/>
          <p:cNvSpPr txBox="1"/>
          <p:nvPr/>
        </p:nvSpPr>
        <p:spPr>
          <a:xfrm>
            <a:off x="7083335" y="5966523"/>
            <a:ext cx="9845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Pump ON</a:t>
            </a:r>
            <a:endParaRPr lang="en-US" sz="1600" dirty="0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072" y="896971"/>
            <a:ext cx="1901427" cy="2535236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80" t="14356" b="8143"/>
          <a:stretch/>
        </p:blipFill>
        <p:spPr>
          <a:xfrm>
            <a:off x="930713" y="3806373"/>
            <a:ext cx="1926786" cy="2571750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7719769" y="542488"/>
            <a:ext cx="22481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Fixed tip – new PVC tube</a:t>
            </a:r>
            <a:endParaRPr lang="en-US" sz="1600" dirty="0"/>
          </a:p>
        </p:txBody>
      </p:sp>
      <p:sp>
        <p:nvSpPr>
          <p:cNvPr id="34" name="TextBox 33"/>
          <p:cNvSpPr txBox="1"/>
          <p:nvPr/>
        </p:nvSpPr>
        <p:spPr>
          <a:xfrm>
            <a:off x="4344146" y="3678333"/>
            <a:ext cx="22481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Fixed tip – new PVC tube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25197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020"/>
          <a:stretch/>
        </p:blipFill>
        <p:spPr>
          <a:xfrm>
            <a:off x="8760551" y="623445"/>
            <a:ext cx="2511597" cy="24870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945" y="774856"/>
            <a:ext cx="3309335" cy="24820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522" y="4051598"/>
            <a:ext cx="3280758" cy="246056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9433" y="4051598"/>
            <a:ext cx="3404062" cy="255304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648" y="4032894"/>
            <a:ext cx="3429000" cy="257175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726020" y="681758"/>
            <a:ext cx="35126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AFM scanning parameters: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5001566" y="1203179"/>
            <a:ext cx="3282630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 smtClean="0"/>
              <a:t>Scan field: 40 µm x 40 µm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Scan resolution: 512 x 512 points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Scan rate: 0.25 Hz (i.e. 20 µm/s)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Total scan time:  </a:t>
            </a:r>
            <a:r>
              <a:rPr lang="en-US" dirty="0" err="1" smtClean="0"/>
              <a:t>cca</a:t>
            </a:r>
            <a:r>
              <a:rPr lang="en-US" dirty="0" smtClean="0"/>
              <a:t> 40 minutes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Environment: RT and in Air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567083" y="3632784"/>
            <a:ext cx="18450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Before scanning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8638217" y="3632784"/>
            <a:ext cx="24884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After scanning (detail)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5345671" y="3632784"/>
            <a:ext cx="16866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After scanning</a:t>
            </a:r>
            <a:endParaRPr lang="en-US" sz="2000" dirty="0"/>
          </a:p>
        </p:txBody>
      </p:sp>
      <p:sp>
        <p:nvSpPr>
          <p:cNvPr id="15" name="Oval 14"/>
          <p:cNvSpPr/>
          <p:nvPr/>
        </p:nvSpPr>
        <p:spPr>
          <a:xfrm>
            <a:off x="2299607" y="5133522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503901" y="5097216"/>
            <a:ext cx="968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Tip apex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7501" y="66497"/>
            <a:ext cx="77240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Tip condition after single AFM scan of the calibration sample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9236119" y="3110479"/>
            <a:ext cx="2131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Discs height: 120 nm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091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12005</TotalTime>
  <Words>228</Words>
  <Application>Microsoft Office PowerPoint</Application>
  <PresentationFormat>Widescreen</PresentationFormat>
  <Paragraphs>46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</dc:creator>
  <cp:lastModifiedBy>Martin</cp:lastModifiedBy>
  <cp:revision>23</cp:revision>
  <dcterms:created xsi:type="dcterms:W3CDTF">2021-04-15T07:25:28Z</dcterms:created>
  <dcterms:modified xsi:type="dcterms:W3CDTF">2021-04-29T10:49:24Z</dcterms:modified>
</cp:coreProperties>
</file>